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32" autoAdjust="0"/>
    <p:restoredTop sz="94660"/>
  </p:normalViewPr>
  <p:slideViewPr>
    <p:cSldViewPr>
      <p:cViewPr varScale="1">
        <p:scale>
          <a:sx n="106" d="100"/>
          <a:sy n="106" d="100"/>
        </p:scale>
        <p:origin x="-11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36AD52-910C-41E4-AB37-E95ABDBDFF50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163004-4032-4BDA-AC86-C040E78C973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099C3D67-51D6-4E24-A233-14A6822EDB5F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23EE3EBE-5C76-4E3C-863D-BFF259F9DE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C3D67-51D6-4E24-A233-14A6822EDB5F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E3EBE-5C76-4E3C-863D-BFF259F9DE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C3D67-51D6-4E24-A233-14A6822EDB5F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E3EBE-5C76-4E3C-863D-BFF259F9DE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099C3D67-51D6-4E24-A233-14A6822EDB5F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E3EBE-5C76-4E3C-863D-BFF259F9DE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099C3D67-51D6-4E24-A233-14A6822EDB5F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23EE3EBE-5C76-4E3C-863D-BFF259F9DEC8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99C3D67-51D6-4E24-A233-14A6822EDB5F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23EE3EBE-5C76-4E3C-863D-BFF259F9DE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099C3D67-51D6-4E24-A233-14A6822EDB5F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23EE3EBE-5C76-4E3C-863D-BFF259F9DE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C3D67-51D6-4E24-A233-14A6822EDB5F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E3EBE-5C76-4E3C-863D-BFF259F9DE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99C3D67-51D6-4E24-A233-14A6822EDB5F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23EE3EBE-5C76-4E3C-863D-BFF259F9DE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099C3D67-51D6-4E24-A233-14A6822EDB5F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23EE3EBE-5C76-4E3C-863D-BFF259F9DE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099C3D67-51D6-4E24-A233-14A6822EDB5F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23EE3EBE-5C76-4E3C-863D-BFF259F9DE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099C3D67-51D6-4E24-A233-14A6822EDB5F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23EE3EBE-5C76-4E3C-863D-BFF259F9DEC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  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4900" dirty="0" smtClean="0"/>
              <a:t>VOCABULARY</a:t>
            </a:r>
            <a:endParaRPr lang="en-US" sz="49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/>
              <a:t>MOD2-22</a:t>
            </a:r>
            <a:endParaRPr lang="en-US" sz="4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Application Window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It serves as the primary interface between the user and the application.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Dialog box Launcher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Is a small arrow that appears in the lower-right corner of some groups and when clicked a dialog box will open with even more options to choose from.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Document Windows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Is the area where you enter new text and data or changes existing text and data.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Files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Is a collection of information saved as a unit.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File Compatibility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Refers to the ability to open and work with files without a format conflict.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File Extension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Typically  identifies the type  of file.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Folders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Are containers used to organized  the documents into manageable groups on a designed storage device.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i="1" dirty="0" smtClean="0"/>
              <a:t>I-beam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Looks like a capital letter I  position the I-beam over the text in the document where you would like the insertion point, and then click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Insertion point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Is a blinking vertical line that indicates the location in the document where  the new text and data will be entered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Open a document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To load a file  into an </a:t>
            </a:r>
            <a:r>
              <a:rPr lang="en-US" dirty="0" err="1" smtClean="0"/>
              <a:t>applicaton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Path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Is a route operating system uses to locate a document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Ribbon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Is the blue banner that stretches across the top the screen just below the title bar.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Save a document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Means to store  it on a disk or other storage medium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Screen Tip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After a  second or two name of the commands and a description of the command shows in a small window called a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dirty="0" smtClean="0"/>
              <a:t>SCROLL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algn="l"/>
            <a:r>
              <a:rPr lang="en-US" dirty="0" smtClean="0"/>
              <a:t>When you scroll through document you move through the documents on the screen without changing the location of the insertion point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60</TotalTime>
  <Words>271</Words>
  <Application>Microsoft Office PowerPoint</Application>
  <PresentationFormat>On-screen Show (4:3)</PresentationFormat>
  <Paragraphs>32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Verve</vt:lpstr>
      <vt:lpstr>           VOCABULARY</vt:lpstr>
      <vt:lpstr>Slide 2</vt:lpstr>
      <vt:lpstr>Slide 3</vt:lpstr>
      <vt:lpstr>Slide 4</vt:lpstr>
      <vt:lpstr>Slide 5</vt:lpstr>
      <vt:lpstr>Slide 6</vt:lpstr>
      <vt:lpstr>Slide 7</vt:lpstr>
      <vt:lpstr>Slide 8</vt:lpstr>
      <vt:lpstr>SCROLL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VOCABULARY</dc:title>
  <dc:creator>stu455</dc:creator>
  <cp:lastModifiedBy>stu455</cp:lastModifiedBy>
  <cp:revision>7</cp:revision>
  <dcterms:created xsi:type="dcterms:W3CDTF">2011-09-14T13:15:55Z</dcterms:created>
  <dcterms:modified xsi:type="dcterms:W3CDTF">2011-09-15T13:34:01Z</dcterms:modified>
</cp:coreProperties>
</file>